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7A0D6-C989-4612-9A64-3A76D79F920F}" v="2012" dt="2022-03-26T15:58:47.696"/>
    <p1510:client id="{40BD156A-DA3A-1C26-23E1-460E8722173D}" v="1037" dt="2022-03-26T18:53:18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C7BE32F5-BEC5-868A-27BB-F71D92EE60EE}"/>
              </a:ext>
            </a:extLst>
          </p:cNvPr>
          <p:cNvSpPr/>
          <p:nvPr/>
        </p:nvSpPr>
        <p:spPr>
          <a:xfrm>
            <a:off x="2101971" y="1879121"/>
            <a:ext cx="7979431" cy="21997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C039A5-524B-4D7F-75FF-DFD6C4F10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Georgia"/>
              </a:rPr>
              <a:t>Dlaczego warto czytać?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F64ACD9-C01F-9A04-3B85-57AEC607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8" y="192657"/>
            <a:ext cx="1830116" cy="6300159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E26142A8-1E7C-D9A4-07C7-5B1A1A22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284903" y="480204"/>
            <a:ext cx="1830116" cy="614200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BA50266-7CC6-1ED2-CEDB-E962D09BE005}"/>
              </a:ext>
            </a:extLst>
          </p:cNvPr>
          <p:cNvSpPr txBox="1"/>
          <p:nvPr/>
        </p:nvSpPr>
        <p:spPr>
          <a:xfrm>
            <a:off x="4796286" y="499757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latin typeface="Georgia"/>
                <a:cs typeface="Calibri"/>
              </a:rPr>
              <a:t>Marianna Mazur</a:t>
            </a:r>
            <a:endParaRPr lang="pl-PL"/>
          </a:p>
          <a:p>
            <a:pPr algn="ctr"/>
            <a:r>
              <a:rPr lang="pl-PL" dirty="0">
                <a:latin typeface="Georgia"/>
                <a:cs typeface="Calibri"/>
              </a:rPr>
              <a:t>Julia </a:t>
            </a:r>
            <a:r>
              <a:rPr lang="pl-PL" dirty="0" err="1">
                <a:latin typeface="Georgia"/>
                <a:cs typeface="Calibri"/>
              </a:rPr>
              <a:t>Hordecka</a:t>
            </a:r>
            <a:endParaRPr lang="pl-PL">
              <a:latin typeface="Georgia"/>
              <a:cs typeface="Calibri"/>
            </a:endParaRPr>
          </a:p>
          <a:p>
            <a:pPr algn="ctr"/>
            <a:r>
              <a:rPr lang="pl-PL" dirty="0">
                <a:latin typeface="Georgia"/>
                <a:cs typeface="Calibri"/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705797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szkicowanie&#10;&#10;Opis wygenerowany automatycznie">
            <a:extLst>
              <a:ext uri="{FF2B5EF4-FFF2-40B4-BE49-F238E27FC236}">
                <a16:creationId xmlns:a16="http://schemas.microsoft.com/office/drawing/2014/main" id="{CB9CD9B0-3DA4-2EC1-CCCC-411F815E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78194" y="-1019851"/>
            <a:ext cx="6021236" cy="84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1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51970B1-03E8-D84A-0BDA-87A1691A23D3}"/>
              </a:ext>
            </a:extLst>
          </p:cNvPr>
          <p:cNvSpPr/>
          <p:nvPr/>
        </p:nvSpPr>
        <p:spPr>
          <a:xfrm>
            <a:off x="505186" y="1820713"/>
            <a:ext cx="5434639" cy="30911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3F7E439-1564-2F1C-9E01-B2F0AAA28E72}"/>
              </a:ext>
            </a:extLst>
          </p:cNvPr>
          <p:cNvSpPr txBox="1"/>
          <p:nvPr/>
        </p:nvSpPr>
        <p:spPr>
          <a:xfrm>
            <a:off x="1144439" y="296173"/>
            <a:ext cx="103488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Czytanie rozwija wyobraźnię</a:t>
            </a:r>
            <a:endParaRPr lang="pl-PL" sz="6000" dirty="0">
              <a:cs typeface="Calibri"/>
            </a:endParaRPr>
          </a:p>
        </p:txBody>
      </p:sp>
      <p:pic>
        <p:nvPicPr>
          <p:cNvPr id="3" name="Obraz 3" descr="Obraz zawierający szkicowanie&#10;&#10;Opis wygenerowany automatycznie">
            <a:extLst>
              <a:ext uri="{FF2B5EF4-FFF2-40B4-BE49-F238E27FC236}">
                <a16:creationId xmlns:a16="http://schemas.microsoft.com/office/drawing/2014/main" id="{40AA8FB0-551A-6575-7210-D3E56848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740" y="2039615"/>
            <a:ext cx="5776822" cy="309507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3CD2E2B-C22D-C9C5-1759-22151908D91C}"/>
              </a:ext>
            </a:extLst>
          </p:cNvPr>
          <p:cNvSpPr txBox="1"/>
          <p:nvPr/>
        </p:nvSpPr>
        <p:spPr>
          <a:xfrm>
            <a:off x="785004" y="2035835"/>
            <a:ext cx="489980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W przeciwieństwie do filmów, książki wymagają od nas zwizualizowania bohaterów, przedmiotów i krajobrazów. Tekst nie podaje wszystkiego na tacy. Dzięki temu nasza wyobraźnia się rozrasta.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682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5F6B01E9-67CD-B8EA-E98F-80F9DAB6D926}"/>
              </a:ext>
            </a:extLst>
          </p:cNvPr>
          <p:cNvSpPr/>
          <p:nvPr/>
        </p:nvSpPr>
        <p:spPr>
          <a:xfrm>
            <a:off x="4991819" y="2051650"/>
            <a:ext cx="5549659" cy="27604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2062B29-28D6-7827-DA8D-0A79F836B74B}"/>
              </a:ext>
            </a:extLst>
          </p:cNvPr>
          <p:cNvSpPr txBox="1"/>
          <p:nvPr/>
        </p:nvSpPr>
        <p:spPr>
          <a:xfrm>
            <a:off x="1733910" y="281796"/>
            <a:ext cx="96587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Idealny sposób na relaks</a:t>
            </a:r>
          </a:p>
        </p:txBody>
      </p:sp>
      <p:pic>
        <p:nvPicPr>
          <p:cNvPr id="3" name="Obraz 3" descr="Obraz zawierający szkicowanie&#10;&#10;Opis wygenerowany automatycznie">
            <a:extLst>
              <a:ext uri="{FF2B5EF4-FFF2-40B4-BE49-F238E27FC236}">
                <a16:creationId xmlns:a16="http://schemas.microsoft.com/office/drawing/2014/main" id="{B26186CA-F55A-DE56-ADBA-1E8AD6CC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5" y="1455850"/>
            <a:ext cx="3462067" cy="47945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DDBB326-FC30-4DE2-A7FF-172828486729}"/>
              </a:ext>
            </a:extLst>
          </p:cNvPr>
          <p:cNvSpPr txBox="1"/>
          <p:nvPr/>
        </p:nvSpPr>
        <p:spPr>
          <a:xfrm>
            <a:off x="5284218" y="2293728"/>
            <a:ext cx="487104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Dobra lektura uspokaja, redukuje stres i spowalnia bicie serca. Dzięki temu czujemy się lepiej. Zamiast </a:t>
            </a:r>
            <a:r>
              <a:rPr lang="pl-PL" sz="2400" dirty="0" err="1">
                <a:latin typeface="Georgia"/>
                <a:cs typeface="Calibri"/>
              </a:rPr>
              <a:t>Netflixa</a:t>
            </a:r>
            <a:r>
              <a:rPr lang="pl-PL" sz="2400" dirty="0">
                <a:latin typeface="Georgia"/>
                <a:cs typeface="Calibri"/>
              </a:rPr>
              <a:t> w formie odpoczynku lepiej złapać książkę w dłoń!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491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DB7C1E2-6E0C-AEE3-DF53-5D6226F04315}"/>
              </a:ext>
            </a:extLst>
          </p:cNvPr>
          <p:cNvSpPr/>
          <p:nvPr/>
        </p:nvSpPr>
        <p:spPr>
          <a:xfrm>
            <a:off x="5508506" y="2021997"/>
            <a:ext cx="5995356" cy="29186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38022F-6038-7AE9-4104-127D9DCAEADB}"/>
              </a:ext>
            </a:extLst>
          </p:cNvPr>
          <p:cNvSpPr txBox="1"/>
          <p:nvPr/>
        </p:nvSpPr>
        <p:spPr>
          <a:xfrm>
            <a:off x="2625306" y="238664"/>
            <a:ext cx="69557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Czytanie inspiruje</a:t>
            </a:r>
          </a:p>
        </p:txBody>
      </p:sp>
      <p:pic>
        <p:nvPicPr>
          <p:cNvPr id="3" name="Obraz 3" descr="Obraz zawierający szkicowanie&#10;&#10;Opis wygenerowany automatycznie">
            <a:extLst>
              <a:ext uri="{FF2B5EF4-FFF2-40B4-BE49-F238E27FC236}">
                <a16:creationId xmlns:a16="http://schemas.microsoft.com/office/drawing/2014/main" id="{E6841F32-026C-46BB-A8E4-C1B2FBC7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9" y="1950648"/>
            <a:ext cx="4425350" cy="356055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64929B-1F07-C1B7-9EB3-A96A0A1EC381}"/>
              </a:ext>
            </a:extLst>
          </p:cNvPr>
          <p:cNvSpPr txBox="1"/>
          <p:nvPr/>
        </p:nvSpPr>
        <p:spPr>
          <a:xfrm>
            <a:off x="5759570" y="2093344"/>
            <a:ext cx="551803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Po przeczytaniu inspirującej książki, można stwierdzić, że chce się coś zmienić w swoim życiu. Lub zainspirować się do zrobienia czegoś nowego. Wielu pisarzy napisali swoje książki, bo zainspirowali się tym, co przeczytali!</a:t>
            </a: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040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szkicowanie&#10;&#10;Opis wygenerowany automatycznie">
            <a:extLst>
              <a:ext uri="{FF2B5EF4-FFF2-40B4-BE49-F238E27FC236}">
                <a16:creationId xmlns:a16="http://schemas.microsoft.com/office/drawing/2014/main" id="{A4040E77-37B7-9880-1590-4066C1CF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02" y="3756851"/>
            <a:ext cx="6826369" cy="260795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E7686AE-F482-422D-42F0-66ABFD91DC5E}"/>
              </a:ext>
            </a:extLst>
          </p:cNvPr>
          <p:cNvSpPr/>
          <p:nvPr/>
        </p:nvSpPr>
        <p:spPr>
          <a:xfrm>
            <a:off x="806212" y="1719173"/>
            <a:ext cx="5564034" cy="31198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8F1336B-6E3C-EDD8-A785-ECBAD7126E4D}"/>
              </a:ext>
            </a:extLst>
          </p:cNvPr>
          <p:cNvSpPr txBox="1"/>
          <p:nvPr/>
        </p:nvSpPr>
        <p:spPr>
          <a:xfrm>
            <a:off x="411193" y="310551"/>
            <a:ext cx="115996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Poszerzanie wiedzy i horyzontów</a:t>
            </a:r>
            <a:endParaRPr lang="pl-PL" dirty="0"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DA231A-4DB4-FCD1-B0AD-3CC39FE478E0}"/>
              </a:ext>
            </a:extLst>
          </p:cNvPr>
          <p:cNvSpPr txBox="1"/>
          <p:nvPr/>
        </p:nvSpPr>
        <p:spPr>
          <a:xfrm>
            <a:off x="812861" y="1718633"/>
            <a:ext cx="528799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Czytanie to jedna z podstawowych metod nauki. O każdej dziedzinie, jaka nas interesuje, można znaleźć dużo książek - a dzięki temu poznać nowe fakty. Natomiast czytając coś innego, niż zwykle, możemy odkryć ciekawe rzeczy, o których wcześniej się nie wiedziało!</a:t>
            </a:r>
          </a:p>
        </p:txBody>
      </p:sp>
    </p:spTree>
    <p:extLst>
      <p:ext uri="{BB962C8B-B14F-4D97-AF65-F5344CB8AC3E}">
        <p14:creationId xmlns:p14="http://schemas.microsoft.com/office/powerpoint/2010/main" val="2333279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ABA814A-6150-78E9-3031-C899B8131679}"/>
              </a:ext>
            </a:extLst>
          </p:cNvPr>
          <p:cNvSpPr/>
          <p:nvPr/>
        </p:nvSpPr>
        <p:spPr>
          <a:xfrm>
            <a:off x="1036249" y="2035476"/>
            <a:ext cx="6282904" cy="2429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5A878B2-CE30-79C5-EECC-E810BCCF5BEE}"/>
              </a:ext>
            </a:extLst>
          </p:cNvPr>
          <p:cNvSpPr txBox="1"/>
          <p:nvPr/>
        </p:nvSpPr>
        <p:spPr>
          <a:xfrm>
            <a:off x="1532627" y="209909"/>
            <a:ext cx="91411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Kształtowanie osobowości</a:t>
            </a:r>
            <a:endParaRPr lang="pl-PL" dirty="0">
              <a:cs typeface="Calibri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4259087-FF92-F1E8-FA36-EC8EC20F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37" y="1213449"/>
            <a:ext cx="3545889" cy="546627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6D99E1F-E54A-FFB6-8C81-6593F195D2C2}"/>
              </a:ext>
            </a:extLst>
          </p:cNvPr>
          <p:cNvSpPr txBox="1"/>
          <p:nvPr/>
        </p:nvSpPr>
        <p:spPr>
          <a:xfrm>
            <a:off x="1330445" y="2293728"/>
            <a:ext cx="570493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Książki wystawiają nas na nowe doświadczenia, pozwalają odkryć nowe perspektywy i punkty widzenia. Od bohaterów, których lubimy, łatwo przejąć jakąś cechę.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316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C2EBF842-B3A5-2083-C1A0-4D12CEFC7EA9}"/>
              </a:ext>
            </a:extLst>
          </p:cNvPr>
          <p:cNvSpPr/>
          <p:nvPr/>
        </p:nvSpPr>
        <p:spPr>
          <a:xfrm>
            <a:off x="5149072" y="2223279"/>
            <a:ext cx="6153507" cy="25591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462F0C-B4E9-79F9-0C9D-0500C3CF73E7}"/>
              </a:ext>
            </a:extLst>
          </p:cNvPr>
          <p:cNvSpPr txBox="1"/>
          <p:nvPr/>
        </p:nvSpPr>
        <p:spPr>
          <a:xfrm>
            <a:off x="641231" y="281796"/>
            <a:ext cx="109095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Opóźnianie starzenia się mózgu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7F98E86-97E2-BDD6-79A4-33D4D90E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1787699"/>
            <a:ext cx="3548331" cy="411648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F37901E-C496-FF53-DC9D-04CABA610E05}"/>
              </a:ext>
            </a:extLst>
          </p:cNvPr>
          <p:cNvSpPr txBox="1"/>
          <p:nvPr/>
        </p:nvSpPr>
        <p:spPr>
          <a:xfrm>
            <a:off x="5486400" y="2553419"/>
            <a:ext cx="561867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Czytanie książek stymuluje pracę mózgu, a więc pozwala opóźnić proces jego starzenia. Wiele starszych osób czyta dużo książek, by jak najdłużej zachować jasność umysłu.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514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7CADF0B-87EF-6E46-58B5-99E3167F7FE8}"/>
              </a:ext>
            </a:extLst>
          </p:cNvPr>
          <p:cNvSpPr/>
          <p:nvPr/>
        </p:nvSpPr>
        <p:spPr>
          <a:xfrm>
            <a:off x="445878" y="2552161"/>
            <a:ext cx="6498565" cy="26166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DF818E-916F-178D-A942-403246201101}"/>
              </a:ext>
            </a:extLst>
          </p:cNvPr>
          <p:cNvSpPr txBox="1"/>
          <p:nvPr/>
        </p:nvSpPr>
        <p:spPr>
          <a:xfrm>
            <a:off x="1345720" y="152401"/>
            <a:ext cx="1168591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Czytanie kształtuje zdolność logicznego myślenia</a:t>
            </a:r>
          </a:p>
        </p:txBody>
      </p:sp>
      <p:pic>
        <p:nvPicPr>
          <p:cNvPr id="3" name="Obraz 3" descr="Obraz zawierający szkicowanie&#10;&#10;Opis wygenerowany automatycznie">
            <a:extLst>
              <a:ext uri="{FF2B5EF4-FFF2-40B4-BE49-F238E27FC236}">
                <a16:creationId xmlns:a16="http://schemas.microsoft.com/office/drawing/2014/main" id="{2DABB0D8-0E2F-772A-23E1-780A4916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98589" y="2091016"/>
            <a:ext cx="3763992" cy="395555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D05F391-CC39-349A-3338-A177B1C6F485}"/>
              </a:ext>
            </a:extLst>
          </p:cNvPr>
          <p:cNvSpPr txBox="1"/>
          <p:nvPr/>
        </p:nvSpPr>
        <p:spPr>
          <a:xfrm>
            <a:off x="827238" y="2940709"/>
            <a:ext cx="594935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Książki, które zawierają w sobie zagadki, takie jak kryminały i thrillery, poprawiają myślenie analityczne i logiczne. Dochodzenie, kim jest sprawca, dobrze robi naszym umysłom.</a:t>
            </a: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669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1CB1AF-0D67-8AD1-1E12-2FB13BE9359A}"/>
              </a:ext>
            </a:extLst>
          </p:cNvPr>
          <p:cNvSpPr/>
          <p:nvPr/>
        </p:nvSpPr>
        <p:spPr>
          <a:xfrm>
            <a:off x="1008392" y="1863845"/>
            <a:ext cx="5089583" cy="3809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C8599BC-3D4A-B2B4-978A-08499950124C}"/>
              </a:ext>
            </a:extLst>
          </p:cNvPr>
          <p:cNvSpPr txBox="1"/>
          <p:nvPr/>
        </p:nvSpPr>
        <p:spPr>
          <a:xfrm>
            <a:off x="1360099" y="181155"/>
            <a:ext cx="948618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000" dirty="0">
                <a:latin typeface="Georgia"/>
                <a:cs typeface="Calibri"/>
              </a:rPr>
              <a:t>Przenośna i łatwa rozrywka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8FF34D-6E3B-DE24-7ED3-18416D87A585}"/>
              </a:ext>
            </a:extLst>
          </p:cNvPr>
          <p:cNvSpPr txBox="1"/>
          <p:nvPr/>
        </p:nvSpPr>
        <p:spPr>
          <a:xfrm>
            <a:off x="1101305" y="2021457"/>
            <a:ext cx="491418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Georgia"/>
                <a:cs typeface="Calibri"/>
              </a:rPr>
              <a:t>Książki można zabrać wszędzie, w każdą podróż. Również znajdziemy je prawie wszędzie, w dobrych cenach - </a:t>
            </a:r>
            <a:r>
              <a:rPr lang="pl-PL" sz="2400" dirty="0" err="1">
                <a:latin typeface="Georgia"/>
                <a:cs typeface="Calibri"/>
              </a:rPr>
              <a:t>spożywczaku</a:t>
            </a:r>
            <a:r>
              <a:rPr lang="pl-PL" sz="2400" dirty="0">
                <a:latin typeface="Georgia"/>
                <a:cs typeface="Calibri"/>
              </a:rPr>
              <a:t>, stacji paliw lub poczcie. Do czytania nie potrzeba też specjalnych umiejętności - wystarczy płynność czytania nauczana w szkole podstawowej.</a:t>
            </a:r>
            <a:endParaRPr lang="pl-PL" dirty="0">
              <a:cs typeface="Calibri"/>
            </a:endParaRPr>
          </a:p>
        </p:txBody>
      </p:sp>
      <p:pic>
        <p:nvPicPr>
          <p:cNvPr id="4" name="Obraz 4" descr="Obraz zawierający szkicowanie&#10;&#10;Opis wygenerowany automatycznie">
            <a:extLst>
              <a:ext uri="{FF2B5EF4-FFF2-40B4-BE49-F238E27FC236}">
                <a16:creationId xmlns:a16="http://schemas.microsoft.com/office/drawing/2014/main" id="{2F8909A4-29D0-F0CE-5E23-F180F2023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570" y="1927705"/>
            <a:ext cx="3821501" cy="37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4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309</Words>
  <Application>Microsoft Office PowerPoint</Application>
  <PresentationFormat>Panoramiczny</PresentationFormat>
  <Paragraphs>20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Motyw pakietu Office</vt:lpstr>
      <vt:lpstr>Dlaczego warto czytać?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SP4</dc:creator>
  <cp:lastModifiedBy>Windows User</cp:lastModifiedBy>
  <cp:revision>363</cp:revision>
  <dcterms:created xsi:type="dcterms:W3CDTF">2022-03-26T14:28:23Z</dcterms:created>
  <dcterms:modified xsi:type="dcterms:W3CDTF">2022-04-06T11:17:56Z</dcterms:modified>
</cp:coreProperties>
</file>