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3E50FB-4926-4965-8F95-7BC409AA38C3}" v="264" dt="2022-03-31T21:48:27.8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78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2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279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155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59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175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320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124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03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5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30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6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52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4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415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0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2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5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263BB8AE-E3EB-10FA-F7AF-471B461FE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0"/>
            <a:ext cx="1224915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369888"/>
            <a:ext cx="9144000" cy="2387600"/>
          </a:xfrm>
        </p:spPr>
        <p:txBody>
          <a:bodyPr/>
          <a:lstStyle/>
          <a:p>
            <a:r>
              <a:rPr lang="pl-PL" b="1" i="1" u="sng" dirty="0">
                <a:solidFill>
                  <a:srgbClr val="7030A0"/>
                </a:solidFill>
                <a:ea typeface="+mj-lt"/>
                <a:cs typeface="+mj-lt"/>
              </a:rPr>
              <a:t>Dlaczego warto czytać książki?</a:t>
            </a:r>
            <a:r>
              <a:rPr lang="pl-PL" dirty="0">
                <a:solidFill>
                  <a:srgbClr val="7030A0"/>
                </a:solidFill>
                <a:ea typeface="+mj-lt"/>
                <a:cs typeface="+mj-lt"/>
              </a:rPr>
              <a:t> </a:t>
            </a:r>
            <a:endParaRPr lang="pl-PL" dirty="0">
              <a:solidFill>
                <a:srgbClr val="7030A0"/>
              </a:solidFill>
            </a:endParaRPr>
          </a:p>
          <a:p>
            <a:endParaRPr lang="pl-PL" dirty="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 descr="Obraz zawierający tekst, osoba, mężczyzna, wewnątrz&#10;&#10;Opis wygenerowany automatycznie">
            <a:extLst>
              <a:ext uri="{FF2B5EF4-FFF2-40B4-BE49-F238E27FC236}">
                <a16:creationId xmlns:a16="http://schemas.microsoft.com/office/drawing/2014/main" id="{1AC4EE2E-4E78-A64F-6D35-3C201307D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971550"/>
            <a:ext cx="6819900" cy="49149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2A58748-D23E-8597-9F13-43A691C77FAE}"/>
              </a:ext>
            </a:extLst>
          </p:cNvPr>
          <p:cNvSpPr txBox="1"/>
          <p:nvPr/>
        </p:nvSpPr>
        <p:spPr>
          <a:xfrm>
            <a:off x="7820025" y="1390650"/>
            <a:ext cx="3543300" cy="44319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r>
              <a:rPr lang="en-US" sz="4400" b="1" i="1" u="sng" noProof="1"/>
              <a:t>Wszystkie osoby, które są super czytają książki.</a:t>
            </a:r>
            <a:endParaRPr lang="en-US" sz="4400" b="1" i="1" u="sng" noProof="1">
              <a:ea typeface="Calibri"/>
              <a:cs typeface="Calibri"/>
            </a:endParaRPr>
          </a:p>
          <a:p>
            <a:endParaRPr lang="en-US" sz="4400" b="1" i="1" u="sng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24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EDA46E-AECC-43B8-B54F-FA6E4C0C65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789037-2F02-4B13-8573-CB800A968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95" y="576916"/>
            <a:ext cx="3992501" cy="5734983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extrusionH="76200" contourW="12700">
            <a:bevelT w="19050" h="0" prst="coolSlant"/>
            <a:extrusionClr>
              <a:schemeClr val="accent3">
                <a:lumMod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7B4C5E-A726-4AC9-9254-E81F0698BD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673" y="742355"/>
            <a:ext cx="3666744" cy="5404104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39732" y="1623947"/>
            <a:ext cx="3055676" cy="2447680"/>
          </a:xfrm>
        </p:spPr>
        <p:txBody>
          <a:bodyPr>
            <a:normAutofit fontScale="90000"/>
          </a:bodyPr>
          <a:lstStyle/>
          <a:p>
            <a:r>
              <a:rPr lang="pl-PL" sz="3200" b="1" i="1" u="sng" dirty="0">
                <a:solidFill>
                  <a:schemeClr val="bg1"/>
                </a:solidFill>
                <a:ea typeface="+mj-lt"/>
                <a:cs typeface="+mj-lt"/>
              </a:rPr>
              <a:t>Czytanie poszerza naszą wyobraźnię, wzbogaca nasze słownictwo.</a:t>
            </a:r>
            <a:endParaRPr lang="pl-PL" sz="3200" b="1" i="1" u="sng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1222468" y="7133385"/>
            <a:ext cx="3055676" cy="952308"/>
          </a:xfrm>
        </p:spPr>
        <p:txBody>
          <a:bodyPr>
            <a:normAutofit/>
          </a:bodyPr>
          <a:lstStyle/>
          <a:p>
            <a:endParaRPr lang="pl-PL" sz="200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F9D90F-7118-49FD-9E75-223103DD9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6971" y="4397593"/>
            <a:ext cx="276214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tekst, osoba&#10;&#10;Opis wygenerowany automatycznie">
            <a:extLst>
              <a:ext uri="{FF2B5EF4-FFF2-40B4-BE49-F238E27FC236}">
                <a16:creationId xmlns:a16="http://schemas.microsoft.com/office/drawing/2014/main" id="{4D21FFBB-D022-EDD2-B51F-3064D4DFC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81025"/>
            <a:ext cx="73056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5816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9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rawa, zewnętrzne&#10;&#10;Opis wygenerowany automatycznie">
            <a:extLst>
              <a:ext uri="{FF2B5EF4-FFF2-40B4-BE49-F238E27FC236}">
                <a16:creationId xmlns:a16="http://schemas.microsoft.com/office/drawing/2014/main" id="{F7184DE5-ED68-D09B-D670-41DFB45552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65" b="1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54A14C0-4863-B6F4-2705-81A89751E8B6}"/>
              </a:ext>
            </a:extLst>
          </p:cNvPr>
          <p:cNvSpPr txBox="1"/>
          <p:nvPr/>
        </p:nvSpPr>
        <p:spPr>
          <a:xfrm>
            <a:off x="7459624" y="2423582"/>
            <a:ext cx="3903696" cy="244263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2800" b="1" i="1" u="sng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Czytanie redukuje stres. Czytając skupiasz się na słowach, zdaniach, więc przestajesz się denerwować.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3200" b="1" i="1" u="sng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B78BE18-6882-4FAA-BC8C-CA216E963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34F12D-8C0F-46CA-9F4A-D56193C37E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Obraz 5" descr="Obraz zawierający ściana, osoba, wewnątrz&#10;&#10;Opis wygenerowany automatycznie">
            <a:extLst>
              <a:ext uri="{FF2B5EF4-FFF2-40B4-BE49-F238E27FC236}">
                <a16:creationId xmlns:a16="http://schemas.microsoft.com/office/drawing/2014/main" id="{57643ECB-4BD9-B571-6B88-8194AEE731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5000"/>
          </a:blip>
          <a:srcRect r="1" b="21498"/>
          <a:stretch/>
        </p:blipFill>
        <p:spPr>
          <a:xfrm>
            <a:off x="486138" y="486568"/>
            <a:ext cx="11227442" cy="58832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3838012-22B6-4303-8F29-04E1419B3A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061FF5-9F81-427C-8DA5-3989395517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2351" y="2421466"/>
            <a:ext cx="940729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3F5A17-2CE9-4ADD-9FAF-C1A0BB39CD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8288" y="3128956"/>
            <a:ext cx="12234672" cy="658368"/>
            <a:chOff x="-18288" y="3128956"/>
            <a:chExt cx="12234672" cy="658368"/>
          </a:xfrm>
        </p:grpSpPr>
        <p:sp useBgFill="1">
          <p:nvSpPr>
            <p:cNvPr id="27" name="Rounded Rectangle 20">
              <a:extLst>
                <a:ext uri="{FF2B5EF4-FFF2-40B4-BE49-F238E27FC236}">
                  <a16:creationId xmlns:a16="http://schemas.microsoft.com/office/drawing/2014/main" id="{4A88F887-B43E-4CD1-BCE2-739013C68D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C9D3412-AB4A-4E20-9A79-B2C80D198B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29" name="Rounded Rectangle 22">
              <a:extLst>
                <a:ext uri="{FF2B5EF4-FFF2-40B4-BE49-F238E27FC236}">
                  <a16:creationId xmlns:a16="http://schemas.microsoft.com/office/drawing/2014/main" id="{A1D7D010-E182-46E6-9264-B39552853F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4783A7B-2E08-42E4-87EC-EE59B873DF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27D6F31-DE21-BB43-7383-A39143102C2D}"/>
              </a:ext>
            </a:extLst>
          </p:cNvPr>
          <p:cNvSpPr txBox="1"/>
          <p:nvPr/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3600" b="1" i="1" u="sng" noProof="1"/>
              <a:t>Sąsiedzi nigdy nie będą narzekać, że twoja książka jest zbyt głośna.</a:t>
            </a:r>
            <a:endParaRPr lang="pl-PL" sz="3600" b="1" i="1" u="sng" noProof="1"/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3600" b="1" i="1" u="sng" dirty="0"/>
          </a:p>
        </p:txBody>
      </p:sp>
    </p:spTree>
    <p:extLst>
      <p:ext uri="{BB962C8B-B14F-4D97-AF65-F5344CB8AC3E}">
        <p14:creationId xmlns:p14="http://schemas.microsoft.com/office/powerpoint/2010/main" val="2208366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zewnętrzne, zachód słońca, przyroda, otoczenie&#10;&#10;Opis wygenerowany automatycznie">
            <a:extLst>
              <a:ext uri="{FF2B5EF4-FFF2-40B4-BE49-F238E27FC236}">
                <a16:creationId xmlns:a16="http://schemas.microsoft.com/office/drawing/2014/main" id="{790B3956-5E52-E0C8-3DA2-952CAF20E7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5" r="11293" b="2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F825A95-B0C6-C590-8BC3-F3B0F23F1A22}"/>
              </a:ext>
            </a:extLst>
          </p:cNvPr>
          <p:cNvSpPr txBox="1"/>
          <p:nvPr/>
        </p:nvSpPr>
        <p:spPr>
          <a:xfrm>
            <a:off x="7535824" y="2556932"/>
            <a:ext cx="3360771" cy="33189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r>
              <a:rPr lang="en-US" sz="2800" b="1" i="1" u="sng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Dinozaury nie czytały – pomyśl, co się z nimi stało.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sz="2800" b="1" i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5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AC3F662B-3FD3-C338-B9BE-018172846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5" y="866775"/>
            <a:ext cx="6858000" cy="511492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95AB57-0C68-3D0F-B744-FAFE44B7CF0E}"/>
              </a:ext>
            </a:extLst>
          </p:cNvPr>
          <p:cNvSpPr txBox="1"/>
          <p:nvPr/>
        </p:nvSpPr>
        <p:spPr>
          <a:xfrm>
            <a:off x="1028700" y="866775"/>
            <a:ext cx="32766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i="1" u="sng" dirty="0" err="1"/>
              <a:t>Książki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uczą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nas</a:t>
            </a:r>
            <a:r>
              <a:rPr lang="en-US" sz="3600" b="1" i="1" u="sng" dirty="0"/>
              <a:t> – </a:t>
            </a:r>
            <a:r>
              <a:rPr lang="en-US" sz="3600" b="1" i="1" u="sng" dirty="0" err="1"/>
              <a:t>dają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dużo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wiedzy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i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doświadczenia</a:t>
            </a:r>
            <a:r>
              <a:rPr lang="en-US" sz="3600" b="1" i="1" u="sng" dirty="0"/>
              <a:t>. </a:t>
            </a:r>
            <a:r>
              <a:rPr lang="en-US" sz="3600" b="1" i="1" u="sng" dirty="0" err="1"/>
              <a:t>Dzięki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czytaniu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stajesz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się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lepszym</a:t>
            </a:r>
            <a:r>
              <a:rPr lang="en-US" sz="3600" b="1" i="1" u="sng" dirty="0"/>
              <a:t> </a:t>
            </a:r>
            <a:r>
              <a:rPr lang="en-US" sz="3600" b="1" i="1" u="sng" dirty="0" err="1"/>
              <a:t>rozmówcą</a:t>
            </a:r>
            <a:r>
              <a:rPr lang="en-US" sz="3600" b="1" i="1" u="sng" dirty="0"/>
              <a:t>.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5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Application>Microsoft Office PowerPoint</Application>
  <PresentationFormat>Panoramiczny</PresentationFormat>
  <Paragraphs>8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Garamond</vt:lpstr>
      <vt:lpstr>Organic</vt:lpstr>
      <vt:lpstr>Dlaczego warto czytać książki?  </vt:lpstr>
      <vt:lpstr>Prezentacja programu PowerPoint</vt:lpstr>
      <vt:lpstr>Czytanie poszerza naszą wyobraźnię, wzbogaca nasze słownictwo.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SP4</dc:creator>
  <cp:lastModifiedBy>Windows User</cp:lastModifiedBy>
  <cp:revision>141</cp:revision>
  <dcterms:created xsi:type="dcterms:W3CDTF">2022-03-31T21:10:52Z</dcterms:created>
  <dcterms:modified xsi:type="dcterms:W3CDTF">2022-04-06T11:07:36Z</dcterms:modified>
</cp:coreProperties>
</file>